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4"/>
  </p:sldMasterIdLst>
  <p:notesMasterIdLst>
    <p:notesMasterId r:id="rId12"/>
  </p:notesMasterIdLst>
  <p:sldIdLst>
    <p:sldId id="256" r:id="rId5"/>
    <p:sldId id="285" r:id="rId6"/>
    <p:sldId id="262" r:id="rId7"/>
    <p:sldId id="287" r:id="rId8"/>
    <p:sldId id="289" r:id="rId9"/>
    <p:sldId id="288" r:id="rId10"/>
    <p:sldId id="290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E33C"/>
    <a:srgbClr val="3165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65D054-ED2B-4552-8FD7-363CAAE09E5D}" v="10" dt="2021-07-17T06:44:56.1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2261" autoAdjust="0"/>
  </p:normalViewPr>
  <p:slideViewPr>
    <p:cSldViewPr snapToGrid="0" snapToObjects="1">
      <p:cViewPr varScale="1">
        <p:scale>
          <a:sx n="154" d="100"/>
          <a:sy n="154" d="100"/>
        </p:scale>
        <p:origin x="564" y="13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1" d="100"/>
          <a:sy n="101" d="100"/>
        </p:scale>
        <p:origin x="417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lein Hu" userId="9e7944fe26c7d887" providerId="LiveId" clId="{C965D054-ED2B-4552-8FD7-363CAAE09E5D}"/>
    <pc:docChg chg="undo custSel addSld delSld modSld sldOrd">
      <pc:chgData name="Klein Hu" userId="9e7944fe26c7d887" providerId="LiveId" clId="{C965D054-ED2B-4552-8FD7-363CAAE09E5D}" dt="2021-07-18T03:10:37.405" v="801"/>
      <pc:docMkLst>
        <pc:docMk/>
      </pc:docMkLst>
      <pc:sldChg chg="modSp del mod">
        <pc:chgData name="Klein Hu" userId="9e7944fe26c7d887" providerId="LiveId" clId="{C965D054-ED2B-4552-8FD7-363CAAE09E5D}" dt="2021-07-17T04:19:53.580" v="29" actId="47"/>
        <pc:sldMkLst>
          <pc:docMk/>
          <pc:sldMk cId="3353433642" sldId="261"/>
        </pc:sldMkLst>
        <pc:spChg chg="mod">
          <ac:chgData name="Klein Hu" userId="9e7944fe26c7d887" providerId="LiveId" clId="{C965D054-ED2B-4552-8FD7-363CAAE09E5D}" dt="2021-07-17T04:19:47.526" v="27" actId="21"/>
          <ac:spMkLst>
            <pc:docMk/>
            <pc:sldMk cId="3353433642" sldId="261"/>
            <ac:spMk id="2" creationId="{DBDD8B9C-F006-704E-91E6-CF2B984FE19D}"/>
          </ac:spMkLst>
        </pc:spChg>
      </pc:sldChg>
      <pc:sldChg chg="modSp mod">
        <pc:chgData name="Klein Hu" userId="9e7944fe26c7d887" providerId="LiveId" clId="{C965D054-ED2B-4552-8FD7-363CAAE09E5D}" dt="2021-07-17T04:21:30.286" v="49" actId="20577"/>
        <pc:sldMkLst>
          <pc:docMk/>
          <pc:sldMk cId="3536778740" sldId="262"/>
        </pc:sldMkLst>
        <pc:spChg chg="mod">
          <ac:chgData name="Klein Hu" userId="9e7944fe26c7d887" providerId="LiveId" clId="{C965D054-ED2B-4552-8FD7-363CAAE09E5D}" dt="2021-07-17T04:21:18.901" v="46" actId="5793"/>
          <ac:spMkLst>
            <pc:docMk/>
            <pc:sldMk cId="3536778740" sldId="262"/>
            <ac:spMk id="2" creationId="{A66524A7-9165-EC47-8FB3-E92FCDCB048E}"/>
          </ac:spMkLst>
        </pc:spChg>
        <pc:spChg chg="mod">
          <ac:chgData name="Klein Hu" userId="9e7944fe26c7d887" providerId="LiveId" clId="{C965D054-ED2B-4552-8FD7-363CAAE09E5D}" dt="2021-07-17T04:21:30.286" v="49" actId="20577"/>
          <ac:spMkLst>
            <pc:docMk/>
            <pc:sldMk cId="3536778740" sldId="262"/>
            <ac:spMk id="3" creationId="{4EC2F35D-C46C-944D-860D-64AFC92E1A13}"/>
          </ac:spMkLst>
        </pc:spChg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2340921976" sldId="263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351386101" sldId="264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1269008841" sldId="267"/>
        </pc:sldMkLst>
      </pc:sldChg>
      <pc:sldChg chg="modSp del mod ord">
        <pc:chgData name="Klein Hu" userId="9e7944fe26c7d887" providerId="LiveId" clId="{C965D054-ED2B-4552-8FD7-363CAAE09E5D}" dt="2021-07-17T06:44:37.583" v="136" actId="47"/>
        <pc:sldMkLst>
          <pc:docMk/>
          <pc:sldMk cId="3177364626" sldId="269"/>
        </pc:sldMkLst>
        <pc:spChg chg="mod">
          <ac:chgData name="Klein Hu" userId="9e7944fe26c7d887" providerId="LiveId" clId="{C965D054-ED2B-4552-8FD7-363CAAE09E5D}" dt="2021-07-17T06:44:13.915" v="132"/>
          <ac:spMkLst>
            <pc:docMk/>
            <pc:sldMk cId="3177364626" sldId="269"/>
            <ac:spMk id="2" creationId="{FB4F07BB-6415-7B41-8219-1FDAE231A328}"/>
          </ac:spMkLst>
        </pc:spChg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187108977" sldId="270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2428057977" sldId="271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2468945887" sldId="272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4238513737" sldId="273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176709332" sldId="274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2579019077" sldId="275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3434074359" sldId="276"/>
        </pc:sldMkLst>
      </pc:sldChg>
      <pc:sldChg chg="modSp del mod">
        <pc:chgData name="Klein Hu" userId="9e7944fe26c7d887" providerId="LiveId" clId="{C965D054-ED2B-4552-8FD7-363CAAE09E5D}" dt="2021-07-17T06:46:05.096" v="149" actId="47"/>
        <pc:sldMkLst>
          <pc:docMk/>
          <pc:sldMk cId="2992472437" sldId="277"/>
        </pc:sldMkLst>
        <pc:spChg chg="mod">
          <ac:chgData name="Klein Hu" userId="9e7944fe26c7d887" providerId="LiveId" clId="{C965D054-ED2B-4552-8FD7-363CAAE09E5D}" dt="2021-07-17T06:35:24.802" v="95" actId="20577"/>
          <ac:spMkLst>
            <pc:docMk/>
            <pc:sldMk cId="2992472437" sldId="277"/>
            <ac:spMk id="2" creationId="{8797D43D-505B-4841-86D5-5385AD3204E0}"/>
          </ac:spMkLst>
        </pc:spChg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1959646477" sldId="278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3117487300" sldId="279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1374436568" sldId="280"/>
        </pc:sldMkLst>
      </pc:sldChg>
      <pc:sldChg chg="delSp modSp del mod">
        <pc:chgData name="Klein Hu" userId="9e7944fe26c7d887" providerId="LiveId" clId="{C965D054-ED2B-4552-8FD7-363CAAE09E5D}" dt="2021-07-17T04:21:56.093" v="50" actId="47"/>
        <pc:sldMkLst>
          <pc:docMk/>
          <pc:sldMk cId="844091032" sldId="281"/>
        </pc:sldMkLst>
        <pc:spChg chg="mod">
          <ac:chgData name="Klein Hu" userId="9e7944fe26c7d887" providerId="LiveId" clId="{C965D054-ED2B-4552-8FD7-363CAAE09E5D}" dt="2021-07-17T04:19:50.502" v="28"/>
          <ac:spMkLst>
            <pc:docMk/>
            <pc:sldMk cId="844091032" sldId="281"/>
            <ac:spMk id="2" creationId="{DBDD8B9C-F006-704E-91E6-CF2B984FE19D}"/>
          </ac:spMkLst>
        </pc:spChg>
        <pc:spChg chg="mod">
          <ac:chgData name="Klein Hu" userId="9e7944fe26c7d887" providerId="LiveId" clId="{C965D054-ED2B-4552-8FD7-363CAAE09E5D}" dt="2021-07-17T04:21:25.042" v="47" actId="21"/>
          <ac:spMkLst>
            <pc:docMk/>
            <pc:sldMk cId="844091032" sldId="281"/>
            <ac:spMk id="3" creationId="{EE21AAC1-F444-214E-BC50-75A63C237E24}"/>
          </ac:spMkLst>
        </pc:spChg>
        <pc:spChg chg="del mod">
          <ac:chgData name="Klein Hu" userId="9e7944fe26c7d887" providerId="LiveId" clId="{C965D054-ED2B-4552-8FD7-363CAAE09E5D}" dt="2021-07-17T04:20:01.061" v="31" actId="478"/>
          <ac:spMkLst>
            <pc:docMk/>
            <pc:sldMk cId="844091032" sldId="281"/>
            <ac:spMk id="6" creationId="{0CE26583-E394-9B49-8B76-8D1FF86AF500}"/>
          </ac:spMkLst>
        </pc:spChg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1061161765" sldId="282"/>
        </pc:sldMkLst>
      </pc:sldChg>
      <pc:sldChg chg="del">
        <pc:chgData name="Klein Hu" userId="9e7944fe26c7d887" providerId="LiveId" clId="{C965D054-ED2B-4552-8FD7-363CAAE09E5D}" dt="2021-07-17T06:46:53.404" v="151" actId="47"/>
        <pc:sldMkLst>
          <pc:docMk/>
          <pc:sldMk cId="4093798386" sldId="283"/>
        </pc:sldMkLst>
      </pc:sldChg>
      <pc:sldChg chg="del">
        <pc:chgData name="Klein Hu" userId="9e7944fe26c7d887" providerId="LiveId" clId="{C965D054-ED2B-4552-8FD7-363CAAE09E5D}" dt="2021-07-17T04:21:56.093" v="50" actId="47"/>
        <pc:sldMkLst>
          <pc:docMk/>
          <pc:sldMk cId="2285636469" sldId="284"/>
        </pc:sldMkLst>
      </pc:sldChg>
      <pc:sldChg chg="addSp delSp modSp new del mod">
        <pc:chgData name="Klein Hu" userId="9e7944fe26c7d887" providerId="LiveId" clId="{C965D054-ED2B-4552-8FD7-363CAAE09E5D}" dt="2021-07-17T06:46:05.096" v="149" actId="47"/>
        <pc:sldMkLst>
          <pc:docMk/>
          <pc:sldMk cId="1937832568" sldId="286"/>
        </pc:sldMkLst>
        <pc:spChg chg="mod">
          <ac:chgData name="Klein Hu" userId="9e7944fe26c7d887" providerId="LiveId" clId="{C965D054-ED2B-4552-8FD7-363CAAE09E5D}" dt="2021-07-17T06:39:27.042" v="101" actId="20577"/>
          <ac:spMkLst>
            <pc:docMk/>
            <pc:sldMk cId="1937832568" sldId="286"/>
            <ac:spMk id="2" creationId="{99475AD1-75BC-490C-89B5-F1EAAE8C41F1}"/>
          </ac:spMkLst>
        </pc:spChg>
        <pc:graphicFrameChg chg="add mod">
          <ac:chgData name="Klein Hu" userId="9e7944fe26c7d887" providerId="LiveId" clId="{C965D054-ED2B-4552-8FD7-363CAAE09E5D}" dt="2021-07-17T06:42:21.625" v="129" actId="1076"/>
          <ac:graphicFrameMkLst>
            <pc:docMk/>
            <pc:sldMk cId="1937832568" sldId="286"/>
            <ac:graphicFrameMk id="7" creationId="{DC156651-050A-468F-BFE6-6E4A5EAA4B03}"/>
          </ac:graphicFrameMkLst>
        </pc:graphicFrameChg>
        <pc:graphicFrameChg chg="add mod">
          <ac:chgData name="Klein Hu" userId="9e7944fe26c7d887" providerId="LiveId" clId="{C965D054-ED2B-4552-8FD7-363CAAE09E5D}" dt="2021-07-17T06:42:03.504" v="128" actId="1076"/>
          <ac:graphicFrameMkLst>
            <pc:docMk/>
            <pc:sldMk cId="1937832568" sldId="286"/>
            <ac:graphicFrameMk id="8" creationId="{166DE924-C7BA-4C37-99AB-B732ED0BF035}"/>
          </ac:graphicFrameMkLst>
        </pc:graphicFrameChg>
        <pc:picChg chg="add del mod">
          <ac:chgData name="Klein Hu" userId="9e7944fe26c7d887" providerId="LiveId" clId="{C965D054-ED2B-4552-8FD7-363CAAE09E5D}" dt="2021-07-17T06:40:09.939" v="107" actId="931"/>
          <ac:picMkLst>
            <pc:docMk/>
            <pc:sldMk cId="1937832568" sldId="286"/>
            <ac:picMk id="4" creationId="{6CACDBF6-FB19-4A75-A5DA-B0E2B992C4E9}"/>
          </ac:picMkLst>
        </pc:picChg>
        <pc:picChg chg="add del mod">
          <ac:chgData name="Klein Hu" userId="9e7944fe26c7d887" providerId="LiveId" clId="{C965D054-ED2B-4552-8FD7-363CAAE09E5D}" dt="2021-07-17T06:40:27.540" v="111" actId="478"/>
          <ac:picMkLst>
            <pc:docMk/>
            <pc:sldMk cId="1937832568" sldId="286"/>
            <ac:picMk id="6" creationId="{16942BBF-845E-40DC-873E-2A8E4817EC43}"/>
          </ac:picMkLst>
        </pc:picChg>
      </pc:sldChg>
      <pc:sldChg chg="modSp new mod">
        <pc:chgData name="Klein Hu" userId="9e7944fe26c7d887" providerId="LiveId" clId="{C965D054-ED2B-4552-8FD7-363CAAE09E5D}" dt="2021-07-17T06:44:33.068" v="134"/>
        <pc:sldMkLst>
          <pc:docMk/>
          <pc:sldMk cId="2526942632" sldId="287"/>
        </pc:sldMkLst>
        <pc:spChg chg="mod">
          <ac:chgData name="Klein Hu" userId="9e7944fe26c7d887" providerId="LiveId" clId="{C965D054-ED2B-4552-8FD7-363CAAE09E5D}" dt="2021-07-17T06:44:33.068" v="134"/>
          <ac:spMkLst>
            <pc:docMk/>
            <pc:sldMk cId="2526942632" sldId="287"/>
            <ac:spMk id="2" creationId="{D1E081D4-B28B-4876-85D8-51933B0561FD}"/>
          </ac:spMkLst>
        </pc:spChg>
      </pc:sldChg>
      <pc:sldChg chg="addSp modSp new mod">
        <pc:chgData name="Klein Hu" userId="9e7944fe26c7d887" providerId="LiveId" clId="{C965D054-ED2B-4552-8FD7-363CAAE09E5D}" dt="2021-07-17T06:45:02.998" v="144" actId="1076"/>
        <pc:sldMkLst>
          <pc:docMk/>
          <pc:sldMk cId="3682382146" sldId="288"/>
        </pc:sldMkLst>
        <pc:spChg chg="mod">
          <ac:chgData name="Klein Hu" userId="9e7944fe26c7d887" providerId="LiveId" clId="{C965D054-ED2B-4552-8FD7-363CAAE09E5D}" dt="2021-07-17T06:44:48.048" v="141" actId="20577"/>
          <ac:spMkLst>
            <pc:docMk/>
            <pc:sldMk cId="3682382146" sldId="288"/>
            <ac:spMk id="2" creationId="{59A31923-C5C1-4785-958A-58D14ABD6C7A}"/>
          </ac:spMkLst>
        </pc:spChg>
        <pc:graphicFrameChg chg="add mod">
          <ac:chgData name="Klein Hu" userId="9e7944fe26c7d887" providerId="LiveId" clId="{C965D054-ED2B-4552-8FD7-363CAAE09E5D}" dt="2021-07-17T06:45:02.998" v="144" actId="1076"/>
          <ac:graphicFrameMkLst>
            <pc:docMk/>
            <pc:sldMk cId="3682382146" sldId="288"/>
            <ac:graphicFrameMk id="5" creationId="{0DDAE874-31BB-4479-B7BD-9388DBB942D1}"/>
          </ac:graphicFrameMkLst>
        </pc:graphicFrameChg>
        <pc:graphicFrameChg chg="add mod">
          <ac:chgData name="Klein Hu" userId="9e7944fe26c7d887" providerId="LiveId" clId="{C965D054-ED2B-4552-8FD7-363CAAE09E5D}" dt="2021-07-17T06:45:02.998" v="144" actId="1076"/>
          <ac:graphicFrameMkLst>
            <pc:docMk/>
            <pc:sldMk cId="3682382146" sldId="288"/>
            <ac:graphicFrameMk id="7" creationId="{19D4A669-453E-46B2-A13D-9BAA40BF0028}"/>
          </ac:graphicFrameMkLst>
        </pc:graphicFrameChg>
      </pc:sldChg>
      <pc:sldChg chg="modSp new mod ord">
        <pc:chgData name="Klein Hu" userId="9e7944fe26c7d887" providerId="LiveId" clId="{C965D054-ED2B-4552-8FD7-363CAAE09E5D}" dt="2021-07-18T03:10:37.405" v="801"/>
        <pc:sldMkLst>
          <pc:docMk/>
          <pc:sldMk cId="1664617707" sldId="289"/>
        </pc:sldMkLst>
        <pc:spChg chg="mod">
          <ac:chgData name="Klein Hu" userId="9e7944fe26c7d887" providerId="LiveId" clId="{C965D054-ED2B-4552-8FD7-363CAAE09E5D}" dt="2021-07-17T06:51:23.774" v="174" actId="20577"/>
          <ac:spMkLst>
            <pc:docMk/>
            <pc:sldMk cId="1664617707" sldId="289"/>
            <ac:spMk id="2" creationId="{7D5DF51D-9EA8-479A-804C-464213FE0EBB}"/>
          </ac:spMkLst>
        </pc:spChg>
        <pc:spChg chg="mod">
          <ac:chgData name="Klein Hu" userId="9e7944fe26c7d887" providerId="LiveId" clId="{C965D054-ED2B-4552-8FD7-363CAAE09E5D}" dt="2021-07-18T02:56:51.060" v="799" actId="20577"/>
          <ac:spMkLst>
            <pc:docMk/>
            <pc:sldMk cId="1664617707" sldId="289"/>
            <ac:spMk id="3" creationId="{99620D3A-B656-4795-B27B-04AE13E3E697}"/>
          </ac:spMkLst>
        </pc:spChg>
      </pc:sldChg>
      <pc:sldChg chg="new del ord">
        <pc:chgData name="Klein Hu" userId="9e7944fe26c7d887" providerId="LiveId" clId="{C965D054-ED2B-4552-8FD7-363CAAE09E5D}" dt="2021-07-17T06:45:47.285" v="148" actId="47"/>
        <pc:sldMkLst>
          <pc:docMk/>
          <pc:sldMk cId="2066274691" sldId="289"/>
        </pc:sldMkLst>
      </pc:sldChg>
      <pc:sldChg chg="new del">
        <pc:chgData name="Klein Hu" userId="9e7944fe26c7d887" providerId="LiveId" clId="{C965D054-ED2B-4552-8FD7-363CAAE09E5D}" dt="2021-07-17T06:46:53.404" v="151" actId="47"/>
        <pc:sldMkLst>
          <pc:docMk/>
          <pc:sldMk cId="3575568741" sldId="289"/>
        </pc:sldMkLst>
      </pc:sldChg>
      <pc:sldChg chg="addSp delSp modSp new mod modClrScheme chgLayout">
        <pc:chgData name="Klein Hu" userId="9e7944fe26c7d887" providerId="LiveId" clId="{C965D054-ED2B-4552-8FD7-363CAAE09E5D}" dt="2021-07-17T06:53:58.504" v="464" actId="20577"/>
        <pc:sldMkLst>
          <pc:docMk/>
          <pc:sldMk cId="3948786694" sldId="290"/>
        </pc:sldMkLst>
        <pc:spChg chg="del">
          <ac:chgData name="Klein Hu" userId="9e7944fe26c7d887" providerId="LiveId" clId="{C965D054-ED2B-4552-8FD7-363CAAE09E5D}" dt="2021-07-17T06:53:23.364" v="452" actId="700"/>
          <ac:spMkLst>
            <pc:docMk/>
            <pc:sldMk cId="3948786694" sldId="290"/>
            <ac:spMk id="2" creationId="{F7CBFC8C-250A-4EBA-A701-5EC367ED7CF4}"/>
          </ac:spMkLst>
        </pc:spChg>
        <pc:spChg chg="del mod ord">
          <ac:chgData name="Klein Hu" userId="9e7944fe26c7d887" providerId="LiveId" clId="{C965D054-ED2B-4552-8FD7-363CAAE09E5D}" dt="2021-07-17T06:53:23.364" v="452" actId="700"/>
          <ac:spMkLst>
            <pc:docMk/>
            <pc:sldMk cId="3948786694" sldId="290"/>
            <ac:spMk id="3" creationId="{4F7A9838-D93D-4973-8FC8-A1F277C8BE0C}"/>
          </ac:spMkLst>
        </pc:spChg>
        <pc:spChg chg="add del mod ord">
          <ac:chgData name="Klein Hu" userId="9e7944fe26c7d887" providerId="LiveId" clId="{C965D054-ED2B-4552-8FD7-363CAAE09E5D}" dt="2021-07-17T06:53:35.666" v="453" actId="700"/>
          <ac:spMkLst>
            <pc:docMk/>
            <pc:sldMk cId="3948786694" sldId="290"/>
            <ac:spMk id="4" creationId="{19BCD130-A567-4ED8-B9D5-D6C0E4BA12F8}"/>
          </ac:spMkLst>
        </pc:spChg>
        <pc:spChg chg="add del mod ord">
          <ac:chgData name="Klein Hu" userId="9e7944fe26c7d887" providerId="LiveId" clId="{C965D054-ED2B-4552-8FD7-363CAAE09E5D}" dt="2021-07-17T06:53:53.432" v="454" actId="700"/>
          <ac:spMkLst>
            <pc:docMk/>
            <pc:sldMk cId="3948786694" sldId="290"/>
            <ac:spMk id="5" creationId="{081B494D-D0F4-48D8-A95F-357B8FCFA0D8}"/>
          </ac:spMkLst>
        </pc:spChg>
        <pc:spChg chg="add del mod ord">
          <ac:chgData name="Klein Hu" userId="9e7944fe26c7d887" providerId="LiveId" clId="{C965D054-ED2B-4552-8FD7-363CAAE09E5D}" dt="2021-07-17T06:53:53.432" v="454" actId="700"/>
          <ac:spMkLst>
            <pc:docMk/>
            <pc:sldMk cId="3948786694" sldId="290"/>
            <ac:spMk id="6" creationId="{E1275DF4-342B-4F2A-9856-E7874661C4E7}"/>
          </ac:spMkLst>
        </pc:spChg>
        <pc:spChg chg="add del mod ord">
          <ac:chgData name="Klein Hu" userId="9e7944fe26c7d887" providerId="LiveId" clId="{C965D054-ED2B-4552-8FD7-363CAAE09E5D}" dt="2021-07-17T06:53:53.432" v="454" actId="700"/>
          <ac:spMkLst>
            <pc:docMk/>
            <pc:sldMk cId="3948786694" sldId="290"/>
            <ac:spMk id="7" creationId="{42178229-DAA4-46DF-9DD4-B4AC3FBB9092}"/>
          </ac:spMkLst>
        </pc:spChg>
        <pc:spChg chg="add mod ord">
          <ac:chgData name="Klein Hu" userId="9e7944fe26c7d887" providerId="LiveId" clId="{C965D054-ED2B-4552-8FD7-363CAAE09E5D}" dt="2021-07-17T06:53:58.504" v="464" actId="20577"/>
          <ac:spMkLst>
            <pc:docMk/>
            <pc:sldMk cId="3948786694" sldId="290"/>
            <ac:spMk id="8" creationId="{E1BAFCF5-A8CA-491E-8BDC-3B175D63329A}"/>
          </ac:spMkLst>
        </pc:spChg>
        <pc:spChg chg="add mod ord">
          <ac:chgData name="Klein Hu" userId="9e7944fe26c7d887" providerId="LiveId" clId="{C965D054-ED2B-4552-8FD7-363CAAE09E5D}" dt="2021-07-17T06:53:53.432" v="454" actId="700"/>
          <ac:spMkLst>
            <pc:docMk/>
            <pc:sldMk cId="3948786694" sldId="290"/>
            <ac:spMk id="9" creationId="{430F47BC-3618-4240-AFD8-9C65E809F11C}"/>
          </ac:spMkLst>
        </pc:spChg>
      </pc:sldChg>
      <pc:sldChg chg="modSp new del mod">
        <pc:chgData name="Klein Hu" userId="9e7944fe26c7d887" providerId="LiveId" clId="{C965D054-ED2B-4552-8FD7-363CAAE09E5D}" dt="2021-07-17T18:35:29.391" v="750" actId="47"/>
        <pc:sldMkLst>
          <pc:docMk/>
          <pc:sldMk cId="1655190229" sldId="291"/>
        </pc:sldMkLst>
        <pc:spChg chg="mod">
          <ac:chgData name="Klein Hu" userId="9e7944fe26c7d887" providerId="LiveId" clId="{C965D054-ED2B-4552-8FD7-363CAAE09E5D}" dt="2021-07-17T18:32:36.409" v="574" actId="20577"/>
          <ac:spMkLst>
            <pc:docMk/>
            <pc:sldMk cId="1655190229" sldId="291"/>
            <ac:spMk id="2" creationId="{A744C029-0488-4F1B-943A-7D889E123BE9}"/>
          </ac:spMkLst>
        </pc:spChg>
        <pc:spChg chg="mod">
          <ac:chgData name="Klein Hu" userId="9e7944fe26c7d887" providerId="LiveId" clId="{C965D054-ED2B-4552-8FD7-363CAAE09E5D}" dt="2021-07-17T18:35:12.544" v="749" actId="20577"/>
          <ac:spMkLst>
            <pc:docMk/>
            <pc:sldMk cId="1655190229" sldId="291"/>
            <ac:spMk id="3" creationId="{0E43201E-077D-427A-A300-324344C9C62A}"/>
          </ac:spMkLst>
        </pc:spChg>
      </pc:sldChg>
    </pc:docChg>
  </pc:docChgLst>
</pc:chgInfo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wmf>
</file>

<file path=ppt/media/image21.wmf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FEBF98-CA0D-534C-A20C-64AD7B4C8B50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671015-C9A7-E442-A272-92807C047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0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PLEASE NOTE THE FOLLOWING USAGE REQUIREMENTS FOR THE </a:t>
            </a:r>
            <a:r>
              <a:rPr lang="en-US" b="1" i="1" dirty="0">
                <a:solidFill>
                  <a:srgbClr val="FF0000"/>
                </a:solidFill>
              </a:rPr>
              <a:t>FIRST</a:t>
            </a:r>
            <a:r>
              <a:rPr lang="en-US" b="1" i="0" baseline="30000" dirty="0">
                <a:solidFill>
                  <a:srgbClr val="FF0000"/>
                </a:solidFill>
              </a:rPr>
              <a:t>®</a:t>
            </a:r>
            <a:r>
              <a:rPr lang="en-US" b="1" dirty="0">
                <a:solidFill>
                  <a:srgbClr val="FF0000"/>
                </a:solidFill>
              </a:rPr>
              <a:t> FORWARD</a:t>
            </a:r>
            <a:r>
              <a:rPr lang="en-US" b="1" baseline="30000" dirty="0">
                <a:solidFill>
                  <a:srgbClr val="FF0000"/>
                </a:solidFill>
              </a:rPr>
              <a:t>SM</a:t>
            </a:r>
            <a:r>
              <a:rPr lang="en-US" b="1" dirty="0">
                <a:solidFill>
                  <a:srgbClr val="FF0000"/>
                </a:solidFill>
              </a:rPr>
              <a:t> presented by Qualcomm template.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Presentations using this deck must include the FIRST FORWARD cover slide (Slide 1) to ensure recognition of our presenting sponsor, Qualcomm.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modify the template or overlap any of the built-in graphics.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template uses the Roboto font family, which can be downloaded for free at </a:t>
            </a:r>
            <a:r>
              <a:rPr lang="en-US" b="1" dirty="0"/>
              <a:t>fonts.google.com/specimen/Roboto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71015-C9A7-E442-A272-92807C0471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401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671015-C9A7-E442-A272-92807C04718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14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8131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0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30787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568"/>
            <a:ext cx="8289235" cy="29737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624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0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9262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826"/>
            <a:ext cx="8289235" cy="297346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16882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1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54128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824"/>
            <a:ext cx="8289235" cy="297346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852443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1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49623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825"/>
            <a:ext cx="8289235" cy="297346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93717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1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6710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1611" y="1011929"/>
            <a:ext cx="8460777" cy="6543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ctr">
              <a:lnSpc>
                <a:spcPct val="90000"/>
              </a:lnSpc>
              <a:defRPr sz="3600" spc="-8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Conference Session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44558" y="2024683"/>
            <a:ext cx="8460776" cy="360367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0" cap="none" spc="0" baseline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Presenter Name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34139" y="1055377"/>
            <a:ext cx="4491612" cy="114047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90000"/>
              </a:lnSpc>
              <a:defRPr sz="3600" spc="-8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34140" y="2874655"/>
            <a:ext cx="4491612" cy="1140477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b="0" cap="none" spc="0" baseline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58360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884807"/>
            <a:ext cx="8289236" cy="64008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67435"/>
            <a:ext cx="8289235" cy="29368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884807"/>
            <a:ext cx="8289236" cy="64008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EF8937E-7FDF-C44A-8A36-A5D313022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5050" y="1667434"/>
            <a:ext cx="5111750" cy="2937647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>
              <a:defRPr sz="20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2pPr>
            <a:lvl3pPr>
              <a:defRPr sz="18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3pPr>
            <a:lvl4pPr>
              <a:defRPr sz="16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4pPr>
            <a:lvl5pPr>
              <a:defRPr sz="14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E4F49F02-EF0A-1541-AE9A-C0D9F3AE3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1" y="1667434"/>
            <a:ext cx="2922103" cy="29376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55969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7A2E7-7AC0-7C42-BA19-C28C5C917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4294" y="598595"/>
            <a:ext cx="6754904" cy="6758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5545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144001" cy="333617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85184" y="3518169"/>
            <a:ext cx="2822712" cy="38164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400">
                <a:latin typeface="Roboto" panose="02000000000000000000" pitchFamily="2" charset="0"/>
                <a:ea typeface="Roboto" panose="02000000000000000000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36104" y="3518169"/>
            <a:ext cx="4744279" cy="44689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/>
          <p:cNvCxnSpPr>
            <a:cxnSpLocks/>
          </p:cNvCxnSpPr>
          <p:nvPr userDrawn="1"/>
        </p:nvCxnSpPr>
        <p:spPr>
          <a:xfrm>
            <a:off x="0" y="3347405"/>
            <a:ext cx="914400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0880C09-58BE-704C-9EF5-700C1A4D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8" y="398045"/>
            <a:ext cx="8289236" cy="60959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3F92CB7-DE02-2F4F-B713-660296149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3001"/>
            <a:ext cx="8289235" cy="24193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8294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8" y="949927"/>
            <a:ext cx="8289236" cy="55418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47568"/>
            <a:ext cx="8289235" cy="297372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444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20196" y="598595"/>
            <a:ext cx="6119002" cy="67586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0196" y="1799293"/>
            <a:ext cx="6119002" cy="2553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  <p:sldLayoutId id="2147483913" r:id="rId2"/>
    <p:sldLayoutId id="2147483925" r:id="rId3"/>
    <p:sldLayoutId id="2147483914" r:id="rId4"/>
    <p:sldLayoutId id="2147483945" r:id="rId5"/>
    <p:sldLayoutId id="2147483936" r:id="rId6"/>
    <p:sldLayoutId id="2147483921" r:id="rId7"/>
    <p:sldLayoutId id="2147483934" r:id="rId8"/>
    <p:sldLayoutId id="2147483946" r:id="rId9"/>
    <p:sldLayoutId id="2147483947" r:id="rId10"/>
    <p:sldLayoutId id="2147483937" r:id="rId11"/>
    <p:sldLayoutId id="2147483938" r:id="rId12"/>
    <p:sldLayoutId id="2147483939" r:id="rId13"/>
    <p:sldLayoutId id="2147483940" r:id="rId14"/>
    <p:sldLayoutId id="2147483941" r:id="rId15"/>
    <p:sldLayoutId id="2147483942" r:id="rId16"/>
    <p:sldLayoutId id="2147483943" r:id="rId17"/>
    <p:sldLayoutId id="2147483944" r:id="rId18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400" b="1" i="0" kern="1200" cap="none" spc="0" baseline="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6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1"/>
        </a:buClr>
        <a:buFont typeface="Arial" pitchFamily="34" charset="0"/>
        <a:buChar char="•"/>
        <a:defRPr sz="1400" b="0" i="0" kern="1200" baseline="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215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1518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24A7-9165-EC47-8FB3-E92FCDCB04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LEGO Explore – </a:t>
            </a:r>
            <a:br>
              <a:rPr lang="en-US" dirty="0"/>
            </a:br>
            <a:r>
              <a:rPr lang="en-US" dirty="0"/>
              <a:t>First Meetup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C2F35D-C46C-944D-860D-64AFC92E1A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zh-CN" altLang="en-US" dirty="0"/>
              <a:t>胡师傅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778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081D4-B28B-4876-85D8-51933B056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Get to Know Each Other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E82C2-B573-4555-A40D-BC75CD4B40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942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DF51D-9EA8-479A-804C-464213FE0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620D3A-B656-4795-B27B-04AE13E3E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Register FLL account: Now</a:t>
            </a:r>
          </a:p>
          <a:p>
            <a:r>
              <a:rPr lang="en-US" dirty="0"/>
              <a:t>Team Number: 24405</a:t>
            </a:r>
          </a:p>
          <a:p>
            <a:r>
              <a:rPr lang="en-US" dirty="0"/>
              <a:t>Join the Team: Need parent FLL account</a:t>
            </a:r>
          </a:p>
          <a:p>
            <a:r>
              <a:rPr lang="en-US" dirty="0"/>
              <a:t>Receive package: Early August</a:t>
            </a:r>
          </a:p>
          <a:p>
            <a:r>
              <a:rPr lang="en-US" dirty="0"/>
              <a:t>Project: 12 Weeks, every family host twice, anywhere fit in the team</a:t>
            </a:r>
          </a:p>
          <a:p>
            <a:r>
              <a:rPr lang="en-US" dirty="0"/>
              <a:t>Public Event: TBD</a:t>
            </a:r>
          </a:p>
        </p:txBody>
      </p:sp>
    </p:spTree>
    <p:extLst>
      <p:ext uri="{BB962C8B-B14F-4D97-AF65-F5344CB8AC3E}">
        <p14:creationId xmlns:p14="http://schemas.microsoft.com/office/powerpoint/2010/main" val="1664617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31923-C5C1-4785-958A-58D14ABD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CCC8C-A79C-4EB1-A296-8F31B1B7C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DDAE874-31BB-4479-B7BD-9388DBB942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0177156"/>
              </p:ext>
            </p:extLst>
          </p:nvPr>
        </p:nvGraphicFramePr>
        <p:xfrm>
          <a:off x="3528000" y="828963"/>
          <a:ext cx="1629973" cy="415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797280" imgH="9690120" progId="Paint.Picture.1">
                  <p:embed/>
                </p:oleObj>
              </mc:Choice>
              <mc:Fallback>
                <p:oleObj name="Bitmap Image" r:id="rId2" imgW="3797280" imgH="9690120" progId="Paint.Picture.1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0DDAE874-31BB-4479-B7BD-9388DBB942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28000" y="828963"/>
                        <a:ext cx="1629973" cy="41519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9D4A669-453E-46B2-A13D-9BAA40BF00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9164474"/>
              </p:ext>
            </p:extLst>
          </p:nvPr>
        </p:nvGraphicFramePr>
        <p:xfrm>
          <a:off x="5493600" y="790065"/>
          <a:ext cx="1673257" cy="37248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780360" imgH="8428680" progId="Paint.Picture.1">
                  <p:embed/>
                </p:oleObj>
              </mc:Choice>
              <mc:Fallback>
                <p:oleObj name="Bitmap Image" r:id="rId4" imgW="3780360" imgH="8428680" progId="Paint.Picture.1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9D4A669-453E-46B2-A13D-9BAA40BF00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93600" y="790065"/>
                        <a:ext cx="1673257" cy="37248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382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1BAFCF5-A8CA-491E-8BDC-3B175D6332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Have Fun!!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430F47BC-3618-4240-AFD8-9C65E809F1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7866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41DB571B2A3F2438EA9F411053F828A" ma:contentTypeVersion="12" ma:contentTypeDescription="Create a new document." ma:contentTypeScope="" ma:versionID="401680aa141ed3c134e1453b248656ed">
  <xsd:schema xmlns:xsd="http://www.w3.org/2001/XMLSchema" xmlns:xs="http://www.w3.org/2001/XMLSchema" xmlns:p="http://schemas.microsoft.com/office/2006/metadata/properties" xmlns:ns2="7caf78fb-f71c-4a6f-8d9d-8e46613456e0" xmlns:ns3="48f12688-8fd6-47b2-a22c-5b60723771af" targetNamespace="http://schemas.microsoft.com/office/2006/metadata/properties" ma:root="true" ma:fieldsID="e1afc5e3c2d5c78ee5aae0f02f579ed5" ns2:_="" ns3:_="">
    <xsd:import namespace="7caf78fb-f71c-4a6f-8d9d-8e46613456e0"/>
    <xsd:import namespace="48f12688-8fd6-47b2-a22c-5b60723771a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af78fb-f71c-4a6f-8d9d-8e46613456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f12688-8fd6-47b2-a22c-5b60723771a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97C38A7-59D1-4317-92B0-B40E5805A2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caf78fb-f71c-4a6f-8d9d-8e46613456e0"/>
    <ds:schemaRef ds:uri="48f12688-8fd6-47b2-a22c-5b60723771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D705035-9813-4D5C-9947-3EAD7993E1F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1B804F-E2EE-469E-A78C-66115E20011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6661</TotalTime>
  <Words>140</Words>
  <Application>Microsoft Office PowerPoint</Application>
  <PresentationFormat>On-screen Show (16:9)</PresentationFormat>
  <Paragraphs>19</Paragraphs>
  <Slides>7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Roboto</vt:lpstr>
      <vt:lpstr>Essential</vt:lpstr>
      <vt:lpstr>Bitmap Image</vt:lpstr>
      <vt:lpstr>PowerPoint Presentation</vt:lpstr>
      <vt:lpstr>PowerPoint Presentation</vt:lpstr>
      <vt:lpstr>LEGO Explore –  First Meetup</vt:lpstr>
      <vt:lpstr>Get to Know Each Other </vt:lpstr>
      <vt:lpstr>Timeline</vt:lpstr>
      <vt:lpstr>Rules</vt:lpstr>
      <vt:lpstr>Have Fun!!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Kristen Stutt</dc:creator>
  <cp:lastModifiedBy>Klein Hu</cp:lastModifiedBy>
  <cp:revision>83</cp:revision>
  <dcterms:created xsi:type="dcterms:W3CDTF">2017-02-15T18:38:39Z</dcterms:created>
  <dcterms:modified xsi:type="dcterms:W3CDTF">2021-07-18T03:11:03Z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0x010100741DB571B2A3F2438EA9F411053F828A</vt:lpwstr>
  </property>
</Properties>
</file>